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99" r:id="rId15"/>
    <p:sldId id="272" r:id="rId16"/>
    <p:sldId id="273" r:id="rId17"/>
    <p:sldId id="274" r:id="rId18"/>
    <p:sldId id="300" r:id="rId19"/>
    <p:sldId id="301" r:id="rId20"/>
    <p:sldId id="302" r:id="rId21"/>
    <p:sldId id="281" r:id="rId22"/>
    <p:sldId id="293" r:id="rId23"/>
    <p:sldId id="282" r:id="rId24"/>
    <p:sldId id="284" r:id="rId25"/>
    <p:sldId id="286" r:id="rId26"/>
    <p:sldId id="288" r:id="rId27"/>
    <p:sldId id="287" r:id="rId28"/>
    <p:sldId id="289" r:id="rId29"/>
    <p:sldId id="285" r:id="rId30"/>
    <p:sldId id="295" r:id="rId31"/>
    <p:sldId id="296" r:id="rId32"/>
    <p:sldId id="283" r:id="rId33"/>
    <p:sldId id="290" r:id="rId34"/>
    <p:sldId id="292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87717-6D8D-4709-87C5-BAE1071866C1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74DA2-D077-42E4-B558-A8486482A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53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69E77-4212-4ACF-84B7-D5AD6568BE7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73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A4665-7E2B-4071-8488-1AF27B8AAF88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709B-2F6F-463C-9F74-B0AC3FDF7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97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A4665-7E2B-4071-8488-1AF27B8AAF88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709B-2F6F-463C-9F74-B0AC3FDF7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33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A4665-7E2B-4071-8488-1AF27B8AAF88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709B-2F6F-463C-9F74-B0AC3FDF7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00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A4665-7E2B-4071-8488-1AF27B8AAF88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709B-2F6F-463C-9F74-B0AC3FDF7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1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A4665-7E2B-4071-8488-1AF27B8AAF88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709B-2F6F-463C-9F74-B0AC3FDF7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99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A4665-7E2B-4071-8488-1AF27B8AAF88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709B-2F6F-463C-9F74-B0AC3FDF7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435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A4665-7E2B-4071-8488-1AF27B8AAF88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709B-2F6F-463C-9F74-B0AC3FDF7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818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A4665-7E2B-4071-8488-1AF27B8AAF88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709B-2F6F-463C-9F74-B0AC3FDF7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67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A4665-7E2B-4071-8488-1AF27B8AAF88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709B-2F6F-463C-9F74-B0AC3FDF7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403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A4665-7E2B-4071-8488-1AF27B8AAF88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709B-2F6F-463C-9F74-B0AC3FDF7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06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A4665-7E2B-4071-8488-1AF27B8AAF88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709B-2F6F-463C-9F74-B0AC3FDF7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123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A4665-7E2B-4071-8488-1AF27B8AAF88}" type="datetimeFigureOut">
              <a:rPr lang="ru-RU" smtClean="0"/>
              <a:t>20.01.2018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F709B-2F6F-463C-9F74-B0AC3FDF7B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39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93299" y="1182154"/>
            <a:ext cx="8149652" cy="2222682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+mn-lt"/>
              </a:rPr>
              <a:t>с </a:t>
            </a:r>
            <a:r>
              <a:rPr lang="ru-RU" sz="3600" b="1" i="1" dirty="0" smtClean="0">
                <a:solidFill>
                  <a:srgbClr val="FF0000"/>
                </a:solidFill>
                <a:latin typeface="+mn-lt"/>
              </a:rPr>
              <a:t>20 по 24 </a:t>
            </a:r>
            <a:r>
              <a:rPr lang="ru-RU" sz="3600" b="1" i="1" dirty="0" smtClean="0">
                <a:solidFill>
                  <a:srgbClr val="FF0000"/>
                </a:solidFill>
                <a:latin typeface="+mn-lt"/>
              </a:rPr>
              <a:t>ноября 2017 года -</a:t>
            </a:r>
            <a:r>
              <a:rPr lang="ru-RU" sz="3600" b="1" i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  <a:latin typeface="+mn-lt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+mn-lt"/>
              </a:rPr>
              <a:t>предметная неделя</a:t>
            </a:r>
            <a:br>
              <a:rPr lang="ru-RU" sz="3600" b="1" i="1" dirty="0" smtClean="0">
                <a:solidFill>
                  <a:srgbClr val="FF0000"/>
                </a:solidFill>
                <a:latin typeface="+mn-lt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+mn-lt"/>
              </a:rPr>
              <a:t> МО учителей физической, эстетической культуры, </a:t>
            </a:r>
            <a:br>
              <a:rPr lang="ru-RU" sz="3600" b="1" i="1" dirty="0" smtClean="0">
                <a:solidFill>
                  <a:srgbClr val="FF0000"/>
                </a:solidFill>
                <a:latin typeface="+mn-lt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+mn-lt"/>
              </a:rPr>
              <a:t>технологии и ОБЖ</a:t>
            </a:r>
            <a:endParaRPr lang="ru-RU" sz="36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8761" y="3758393"/>
            <a:ext cx="8274570" cy="262741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Тема недели: 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100 лет Великой российской революции: осмысление во имя консолидации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3" y="159719"/>
            <a:ext cx="2933076" cy="34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74" y="-31057"/>
            <a:ext cx="12192000" cy="68890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9528" y="4332157"/>
            <a:ext cx="1067299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Кульминацией композиции «7 нот Революции» стало исполнение песни 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«Моя Россия, моя страна»</a:t>
            </a:r>
            <a:endParaRPr lang="ru-RU" sz="54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1" y="389744"/>
            <a:ext cx="5261548" cy="39424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35" y="358707"/>
            <a:ext cx="5701260" cy="397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2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5635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21 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ноября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учитель физической культуры Александров А.М. </a:t>
            </a:r>
            <a:b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провел открытый урок </a:t>
            </a:r>
            <a:b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«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Лазание, </a:t>
            </a:r>
            <a:r>
              <a:rPr lang="ru-RU" b="1" dirty="0" err="1" smtClean="0">
                <a:solidFill>
                  <a:srgbClr val="FF0000"/>
                </a:solidFill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перелазание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ползание» в 5 А 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классе</a:t>
            </a:r>
            <a:endParaRPr lang="ru-RU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47" y="2638269"/>
            <a:ext cx="4240013" cy="36586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49" y="2638268"/>
            <a:ext cx="4586989" cy="365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823" y="365125"/>
            <a:ext cx="11722308" cy="1325563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На уроке мальчишкам и девчонкам некогда было скучать</a:t>
            </a:r>
            <a:endParaRPr lang="ru-RU" sz="48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0" y="2065468"/>
            <a:ext cx="4952341" cy="41704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505" y="2065468"/>
            <a:ext cx="4503296" cy="417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02" y="365125"/>
            <a:ext cx="11203898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Как интересно попробовать себя в роли скалолазов  </a:t>
            </a:r>
            <a:endParaRPr lang="ru-RU" sz="48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528" y="2518347"/>
            <a:ext cx="4242216" cy="31929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21" y="1993692"/>
            <a:ext cx="4449018" cy="424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5635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23 ноября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учитель физической </a:t>
            </a:r>
            <a:r>
              <a:rPr lang="ru-RU" b="1" dirty="0" err="1" smtClean="0">
                <a:solidFill>
                  <a:srgbClr val="FF0000"/>
                </a:solidFill>
                <a:latin typeface="Gabriola" panose="04040605051002020D02" pitchFamily="82" charset="0"/>
              </a:rPr>
              <a:t>культурыП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Gabriola" panose="04040605051002020D02" pitchFamily="82" charset="0"/>
              </a:rPr>
              <a:t>роцюк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В.А.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провел открытый урок </a:t>
            </a:r>
            <a:b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«Ведение мяча. Баскетбол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4Г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классе</a:t>
            </a:r>
            <a:endParaRPr lang="ru-RU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7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11" y="2450670"/>
            <a:ext cx="5012458" cy="375934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111" y="2450670"/>
            <a:ext cx="3844886" cy="430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92" y="365125"/>
            <a:ext cx="11872210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22 ноября учитель ОБЖ </a:t>
            </a:r>
            <a:r>
              <a:rPr lang="ru-RU" b="1" dirty="0" err="1" smtClean="0">
                <a:solidFill>
                  <a:srgbClr val="FF0000"/>
                </a:solidFill>
                <a:latin typeface="Gabriola" panose="04040605051002020D02" pitchFamily="82" charset="0"/>
              </a:rPr>
              <a:t>Куфтырев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Е.П. дал открытый урок </a:t>
            </a:r>
            <a:b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«Акклиматизация в различных климатических условиях»</a:t>
            </a:r>
            <a:b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в 6В классе</a:t>
            </a:r>
            <a:endParaRPr lang="ru-RU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97" y="2481418"/>
            <a:ext cx="4067922" cy="30509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13" y="2481418"/>
            <a:ext cx="4367136" cy="305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Главный вопрос урока: </a:t>
            </a:r>
            <a:b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«Как выжить в экстренной ситуации?»</a:t>
            </a:r>
            <a:endParaRPr lang="ru-RU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5526"/>
            <a:ext cx="4874597" cy="32860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26" y="1975526"/>
            <a:ext cx="4676931" cy="32860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18937" y="5396459"/>
            <a:ext cx="98547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Ответы находчивых и сообразительных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974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Акклиматизация на уроке прошла успешно</a:t>
            </a:r>
            <a:endParaRPr lang="ru-RU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75" y="2108785"/>
            <a:ext cx="4447082" cy="2972882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94" y="2108785"/>
            <a:ext cx="4482059" cy="2972882"/>
          </a:xfrm>
        </p:spPr>
      </p:pic>
    </p:spTree>
    <p:extLst>
      <p:ext uri="{BB962C8B-B14F-4D97-AF65-F5344CB8AC3E}">
        <p14:creationId xmlns:p14="http://schemas.microsoft.com/office/powerpoint/2010/main" val="79337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92" y="365125"/>
            <a:ext cx="12107898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23 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ноября учитель 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искусства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Gabriola" panose="04040605051002020D02" pitchFamily="82" charset="0"/>
              </a:rPr>
              <a:t>Кикина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И.В. дала 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открытый урок </a:t>
            </a:r>
            <a:b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«Предсказание в искусстве. Революционные мотивы в живописи»</a:t>
            </a:r>
            <a:b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в 9А классе</a:t>
            </a:r>
            <a:r>
              <a:rPr lang="ru-RU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endParaRPr lang="ru-RU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33" y="2232083"/>
            <a:ext cx="4695864" cy="352189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474" y="2232083"/>
            <a:ext cx="4862111" cy="352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92" y="365125"/>
            <a:ext cx="12107898" cy="1325563"/>
          </a:xfrm>
        </p:spPr>
        <p:txBody>
          <a:bodyPr>
            <a:no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31" y="1355075"/>
            <a:ext cx="4090498" cy="3677261"/>
          </a:xfrm>
        </p:spPr>
      </p:pic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572" y="102948"/>
            <a:ext cx="4668713" cy="4013200"/>
          </a:xfrm>
          <a:prstGeom prst="rect">
            <a:avLst/>
          </a:prstGeom>
        </p:spPr>
      </p:pic>
      <p:pic>
        <p:nvPicPr>
          <p:cNvPr id="1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8" y="102948"/>
            <a:ext cx="4968390" cy="34888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42" y="3295552"/>
            <a:ext cx="5144877" cy="34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1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692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48131" y="695931"/>
            <a:ext cx="9203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 ноября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08.00 - презентация «Развитие </a:t>
            </a:r>
            <a:r>
              <a:rPr lang="ru-RU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годы становления советского </a:t>
            </a:r>
            <a:r>
              <a:rPr lang="ru-RU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государства</a:t>
            </a: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08.00 – выставка «Плакаты </a:t>
            </a:r>
            <a:r>
              <a:rPr lang="ru-RU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революционной </a:t>
            </a: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эпохи» (холл 1 этажа)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14.10 - музыкально-литературная </a:t>
            </a:r>
            <a:r>
              <a:rPr lang="ru-RU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композиция </a:t>
            </a: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«Семь нот революции» 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(5-6 классы)</a:t>
            </a:r>
            <a:endParaRPr lang="ru-RU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Учитель</a:t>
            </a:r>
            <a:r>
              <a:rPr lang="ru-RU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Евдокимова </a:t>
            </a: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С.Ф.(актовый зал)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70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Мастер - классы в МАОУ СОШ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№ 18 г. Липецка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0" y="1027906"/>
            <a:ext cx="2984260" cy="2237624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0" y="3815648"/>
            <a:ext cx="3831222" cy="2604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89" y="1135588"/>
            <a:ext cx="3455624" cy="2354156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9884" y="2539367"/>
            <a:ext cx="3441437" cy="25525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685" y="3815648"/>
            <a:ext cx="3607819" cy="28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65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2202"/>
            <a:ext cx="10515600" cy="69406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Мастер-класс     «Игра на деревянных ложках»</a:t>
            </a:r>
            <a:endParaRPr lang="ru-RU" sz="2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1371199"/>
            <a:ext cx="5442332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78" y="1371199"/>
            <a:ext cx="549352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58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57" y="176270"/>
            <a:ext cx="11904643" cy="72711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Руководить таким оркестром-не простая задача!!!</a:t>
            </a:r>
            <a:endParaRPr lang="ru-RU" sz="2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7" y="1399142"/>
            <a:ext cx="5045508" cy="46428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28" y="1399142"/>
            <a:ext cx="5596568" cy="464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56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84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Мастер-класс «Лепка из соленого теста»</a:t>
            </a:r>
            <a:endParaRPr lang="ru-RU" sz="2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6" y="1990878"/>
            <a:ext cx="5353981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08" y="2018096"/>
            <a:ext cx="5765494" cy="432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71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181" y="365125"/>
            <a:ext cx="5270219" cy="1325563"/>
          </a:xfrm>
        </p:spPr>
        <p:txBody>
          <a:bodyPr/>
          <a:lstStyle/>
          <a:p>
            <a:pPr algn="ctr"/>
            <a:r>
              <a:rPr lang="ru-RU" sz="2800" b="1" i="1" dirty="0" smtClean="0"/>
              <a:t>Экспонаты выставки </a:t>
            </a:r>
            <a:br>
              <a:rPr lang="ru-RU" sz="2800" b="1" i="1" dirty="0" smtClean="0"/>
            </a:br>
            <a:r>
              <a:rPr lang="ru-RU" sz="2800" b="1" i="1" dirty="0" smtClean="0"/>
              <a:t>«Традиции </a:t>
            </a:r>
            <a:r>
              <a:rPr lang="ru-RU" dirty="0" smtClean="0"/>
              <a:t>вне времени»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1" y="2313542"/>
            <a:ext cx="5428995" cy="407174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699" y="484742"/>
            <a:ext cx="6120838" cy="524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11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422" y="365125"/>
            <a:ext cx="11078378" cy="1325563"/>
          </a:xfrm>
        </p:spPr>
        <p:txBody>
          <a:bodyPr/>
          <a:lstStyle/>
          <a:p>
            <a:r>
              <a:rPr lang="ru-RU" sz="2800" b="1" i="1" dirty="0" smtClean="0"/>
              <a:t>         Мастер-класс проводят </a:t>
            </a:r>
            <a:br>
              <a:rPr lang="ru-RU" sz="2800" b="1" i="1" dirty="0" smtClean="0"/>
            </a:br>
            <a:r>
              <a:rPr lang="ru-RU" sz="2800" b="1" i="1" dirty="0" smtClean="0"/>
              <a:t>           </a:t>
            </a:r>
            <a:r>
              <a:rPr lang="ru-RU" sz="2800" b="1" i="1" dirty="0" smtClean="0"/>
              <a:t>лучшие учащиеся  школы</a:t>
            </a:r>
            <a:endParaRPr lang="ru-RU" sz="2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3" y="1935793"/>
            <a:ext cx="5717537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08" y="0"/>
            <a:ext cx="5911864" cy="440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24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540" y="365125"/>
            <a:ext cx="5647765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/>
              <a:t>Как интересно делать </a:t>
            </a:r>
            <a:br>
              <a:rPr lang="ru-RU" sz="3200" b="1" i="1" dirty="0" smtClean="0"/>
            </a:br>
            <a:r>
              <a:rPr lang="ru-RU" sz="3200" b="1" i="1" dirty="0" smtClean="0"/>
              <a:t>все свои</a:t>
            </a:r>
            <a:r>
              <a:rPr lang="ru-RU" sz="2800" b="1" i="1" dirty="0" smtClean="0"/>
              <a:t>ми руками</a:t>
            </a:r>
            <a:endParaRPr lang="ru-RU" sz="2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1" y="2351700"/>
            <a:ext cx="580178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412" y="0"/>
            <a:ext cx="5963798" cy="50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97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Мастер и мастерицы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203373"/>
            <a:ext cx="5801784" cy="39440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99" y="0"/>
            <a:ext cx="5677358" cy="449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90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69" y="365126"/>
            <a:ext cx="5497417" cy="967916"/>
          </a:xfrm>
        </p:spPr>
        <p:txBody>
          <a:bodyPr/>
          <a:lstStyle/>
          <a:p>
            <a:pPr algn="ctr"/>
            <a:r>
              <a:rPr lang="ru-RU" sz="2800" b="1" i="1" dirty="0" smtClean="0"/>
              <a:t>Мастер –класс  </a:t>
            </a:r>
            <a:br>
              <a:rPr lang="ru-RU" sz="2800" b="1" i="1" dirty="0" smtClean="0"/>
            </a:br>
            <a:r>
              <a:rPr lang="ru-RU" sz="2800" b="1" i="1" dirty="0" smtClean="0"/>
              <a:t>«</a:t>
            </a:r>
            <a:r>
              <a:rPr lang="ru-RU" sz="2800" b="1" i="1" dirty="0" err="1" smtClean="0"/>
              <a:t>Жостовская</a:t>
            </a:r>
            <a:r>
              <a:rPr lang="ru-RU" sz="2800" b="1" i="1" dirty="0" smtClean="0"/>
              <a:t> роспись»</a:t>
            </a:r>
            <a:endParaRPr lang="ru-RU" sz="2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2" y="1693423"/>
            <a:ext cx="5827923" cy="461924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16" y="242371"/>
            <a:ext cx="6650515" cy="453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11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4731" y="1122756"/>
            <a:ext cx="5866600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52" y="442243"/>
            <a:ext cx="6510375" cy="578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63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93102" y="779489"/>
            <a:ext cx="915899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21 ноября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08.00 – открытый урок «Лазание, </a:t>
            </a:r>
            <a:r>
              <a:rPr lang="ru-RU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перелазание</a:t>
            </a: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ползание</a:t>
            </a: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(5А)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Учитель: Александров А.М.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(большой спортивный зал)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14.10 - кулинарный поединок «Райская кухня» (6Г,6Б)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Учитель: </a:t>
            </a:r>
            <a:r>
              <a:rPr lang="ru-RU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Кислинская</a:t>
            </a: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В.А. (каб.№115)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14.10 - игра-викторина «Повторение-мать </a:t>
            </a:r>
            <a:endParaRPr lang="ru-RU" sz="32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учения</a:t>
            </a: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(6Г)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Учитель: Евдокимов М.А.(каб№112)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7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1983"/>
          </a:xfrm>
        </p:spPr>
        <p:txBody>
          <a:bodyPr/>
          <a:lstStyle/>
          <a:p>
            <a:pPr algn="ctr"/>
            <a:r>
              <a:rPr lang="ru-RU" dirty="0" smtClean="0"/>
              <a:t>Мастер-класс </a:t>
            </a:r>
            <a:r>
              <a:rPr lang="ru-RU" dirty="0" smtClean="0"/>
              <a:t>от преподавателя ОБЖ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7" y="1762116"/>
            <a:ext cx="5497201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46" y="1762116"/>
            <a:ext cx="55451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36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320" y="365125"/>
            <a:ext cx="11144480" cy="1325563"/>
          </a:xfrm>
        </p:spPr>
        <p:txBody>
          <a:bodyPr>
            <a:normAutofit/>
          </a:bodyPr>
          <a:lstStyle/>
          <a:p>
            <a:endParaRPr lang="ru-RU" sz="2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2" y="1605288"/>
            <a:ext cx="608843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99" y="561860"/>
            <a:ext cx="5556173" cy="577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28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В гостях </a:t>
            </a:r>
            <a:r>
              <a:rPr lang="ru-RU" sz="2800" b="1" i="1" dirty="0" smtClean="0"/>
              <a:t> у МАОУ </a:t>
            </a:r>
            <a:r>
              <a:rPr lang="ru-RU" sz="2800" b="1" i="1" dirty="0" smtClean="0"/>
              <a:t>СОШ №</a:t>
            </a:r>
            <a:r>
              <a:rPr lang="ru-RU" sz="2800" b="1" i="1" dirty="0" smtClean="0"/>
              <a:t>18 г. </a:t>
            </a:r>
            <a:r>
              <a:rPr lang="ru-RU" sz="2800" b="1" i="1" dirty="0" smtClean="0"/>
              <a:t>Липецка</a:t>
            </a:r>
            <a:br>
              <a:rPr lang="ru-RU" sz="2800" b="1" i="1" dirty="0" smtClean="0"/>
            </a:br>
            <a:r>
              <a:rPr lang="ru-RU" sz="2800" b="1" i="1" dirty="0" smtClean="0"/>
              <a:t>клуб «</a:t>
            </a:r>
            <a:r>
              <a:rPr lang="ru-RU" sz="2800" b="1" i="1" dirty="0" err="1" smtClean="0"/>
              <a:t>Русборг</a:t>
            </a:r>
            <a:r>
              <a:rPr lang="ru-RU" sz="2800" b="1" i="1" dirty="0" smtClean="0"/>
              <a:t>»</a:t>
            </a:r>
            <a:endParaRPr lang="ru-RU" sz="2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05" y="1935794"/>
            <a:ext cx="538724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41" y="1935794"/>
            <a:ext cx="57142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23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84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Русские народные игры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72" y="1013552"/>
            <a:ext cx="9022814" cy="5717756"/>
          </a:xfrm>
        </p:spPr>
      </p:pic>
    </p:spTree>
    <p:extLst>
      <p:ext uri="{BB962C8B-B14F-4D97-AF65-F5344CB8AC3E}">
        <p14:creationId xmlns:p14="http://schemas.microsoft.com/office/powerpoint/2010/main" val="913114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1309"/>
          </a:xfrm>
        </p:spPr>
        <p:txBody>
          <a:bodyPr>
            <a:normAutofit/>
          </a:bodyPr>
          <a:lstStyle/>
          <a:p>
            <a:pPr algn="ctr"/>
            <a:endParaRPr lang="ru-RU" sz="28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6" y="936434"/>
            <a:ext cx="9055866" cy="5844448"/>
          </a:xfrm>
        </p:spPr>
      </p:pic>
    </p:spTree>
    <p:extLst>
      <p:ext uri="{BB962C8B-B14F-4D97-AF65-F5344CB8AC3E}">
        <p14:creationId xmlns:p14="http://schemas.microsoft.com/office/powerpoint/2010/main" val="3778493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47934" y="689548"/>
            <a:ext cx="86793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b="1" i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 ноября</a:t>
            </a:r>
            <a:endParaRPr lang="ru-RU" sz="3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08.00 - презентация «Исторические вехи революции»</a:t>
            </a:r>
            <a:endParaRPr lang="ru-RU" sz="3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13.15 - открытый урок  «Акклиматизация в различных климатических условиях» (6В)</a:t>
            </a:r>
            <a:endParaRPr lang="ru-RU" sz="3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Учитель: </a:t>
            </a:r>
            <a:r>
              <a:rPr lang="ru-RU" sz="36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Куфтырев</a:t>
            </a:r>
            <a:r>
              <a:rPr lang="ru-RU" sz="3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Е.П.(каб.№313)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28012" y="365125"/>
            <a:ext cx="88812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23 </a:t>
            </a:r>
            <a:r>
              <a:rPr lang="ru-RU" sz="28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ноября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08.00 - виртуальная выставка работ</a:t>
            </a:r>
            <a:r>
              <a:rPr lang="ru-RU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посвященных </a:t>
            </a:r>
          </a:p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100-летию 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революционных </a:t>
            </a:r>
            <a:r>
              <a:rPr lang="ru-RU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трансформаций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13023" y="2055813"/>
            <a:ext cx="86293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08.00- открытый урок «Ведение мяча. </a:t>
            </a:r>
            <a:r>
              <a:rPr lang="ru-RU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Баскетбол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(4Г)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Учитель: </a:t>
            </a:r>
            <a:r>
              <a:rPr lang="ru-RU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Процюк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В.А (малый спортивный зал)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08.00 – открытый урок «Предсказания в искусстве. Революционные мотивы в живописи»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(9А)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Учитель: </a:t>
            </a:r>
            <a:r>
              <a:rPr lang="ru-RU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Кикина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И.В. (каб.№225)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14.10 – открытый урок «Полоса препятствия»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(6А)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Учитель: </a:t>
            </a:r>
            <a:r>
              <a:rPr lang="ru-RU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Земцов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В.Г. (большой </a:t>
            </a:r>
            <a:r>
              <a:rPr lang="ru-RU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зал)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58191" y="365125"/>
            <a:ext cx="917398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10.50-11.10              11.55-12.15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13.00-13.15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«Традиции вне времени»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этаж (рекреация):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Кислинская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В.А «Лепка из  соленого теста»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Евдокимов М.А. «Колодец из спичек»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Земцов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В.Г. 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Русские старинные  игры»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(большой актовый зал)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этаж (рекреация):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Кикина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И.В.«</a:t>
            </a:r>
            <a:r>
              <a:rPr lang="ru-RU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Жостовская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роспись»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Процюк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В.А. Игра «Городки» (малый спортивный зал)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Евдокимова С.Ф. Игра на деревянных ложках</a:t>
            </a: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этаж (рекреация): 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Куфтырев</a:t>
            </a:r>
            <a:r>
              <a:rPr lang="ru-RU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Е.П. Станции «Эхо времени»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38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963" y="25003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20 ноября в актовом зале </a:t>
            </a:r>
            <a:r>
              <a:rPr lang="ru-RU" sz="4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была </a:t>
            </a:r>
            <a:r>
              <a:rPr lang="ru-RU" sz="4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представлена музыкально-литературная </a:t>
            </a:r>
            <a:r>
              <a:rPr lang="ru-RU" sz="4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композиция </a:t>
            </a:r>
            <a:r>
              <a:rPr lang="ru-RU" sz="4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«7 нот Революции»</a:t>
            </a:r>
            <a:endParaRPr lang="ru-RU" sz="4000" b="1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1" y="1825625"/>
            <a:ext cx="4721903" cy="28213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4814" y="4542020"/>
            <a:ext cx="1207207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Учащиеся 5 Г класса рассказали о творчестве великого русского певца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Федора Ивановича Шаляпина в дни революционных преобразований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в нашей стране 1917 года</a:t>
            </a:r>
            <a:r>
              <a:rPr lang="ru-RU" sz="3200" b="1" dirty="0">
                <a:solidFill>
                  <a:srgbClr val="FF0000"/>
                </a:solidFill>
                <a:latin typeface="Gabriola" panose="04040605051002020D02" pitchFamily="82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Gabriola" panose="04040605051002020D02" pitchFamily="82" charset="0"/>
              </a:rPr>
            </a:b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9" y="1825624"/>
            <a:ext cx="4152276" cy="2821327"/>
          </a:xfrm>
        </p:spPr>
      </p:pic>
    </p:spTree>
    <p:extLst>
      <p:ext uri="{BB962C8B-B14F-4D97-AF65-F5344CB8AC3E}">
        <p14:creationId xmlns:p14="http://schemas.microsoft.com/office/powerpoint/2010/main" val="2325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199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39056" y="365125"/>
            <a:ext cx="99147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Учащиеся 5В и 5А классов представили  самые известные революционные гимны  французской и российской революций </a:t>
            </a:r>
            <a:endParaRPr lang="ru-RU" sz="4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6" y="2298708"/>
            <a:ext cx="4959246" cy="36456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20" y="2298708"/>
            <a:ext cx="5252179" cy="364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2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199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4557" y="224853"/>
            <a:ext cx="110927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Собравшихся юные артисты познакомили  с  историями наиболее знаменитых  солдатских и казачьих песен  того времени</a:t>
            </a:r>
            <a:endParaRPr lang="ru-RU" sz="4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565454"/>
            <a:ext cx="3852472" cy="3411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22730" y="2411294"/>
            <a:ext cx="4490573" cy="29680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915" y="2443397"/>
            <a:ext cx="5006715" cy="44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0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25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5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378</Words>
  <Application>Microsoft Office PowerPoint</Application>
  <PresentationFormat>Широкоэкранный</PresentationFormat>
  <Paragraphs>81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Gabriola</vt:lpstr>
      <vt:lpstr>Times New Roman</vt:lpstr>
      <vt:lpstr>Тема Office</vt:lpstr>
      <vt:lpstr>с 20 по 24 ноября 2017 года - предметная неделя  МО учителей физической, эстетической культуры,  технологии и ОБЖ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 ноября в актовом зале была представлена музыкально-литературная композиция «7 нот Революции»</vt:lpstr>
      <vt:lpstr>Презентация PowerPoint</vt:lpstr>
      <vt:lpstr>Презентация PowerPoint</vt:lpstr>
      <vt:lpstr>Презентация PowerPoint</vt:lpstr>
      <vt:lpstr>21 ноября  учитель физической культуры Александров А.М.  провел открытый урок  « Лазание, перелазание, ползание» в 5 А классе</vt:lpstr>
      <vt:lpstr>На уроке мальчишкам и девчонкам некогда было скучать</vt:lpstr>
      <vt:lpstr>Как интересно попробовать себя в роли скалолазов  </vt:lpstr>
      <vt:lpstr>23 ноября  учитель физической культурыП роцюк В.А. провел открытый урок  «Ведение мяча. Баскетбол» в 4Г классе</vt:lpstr>
      <vt:lpstr>22 ноября учитель ОБЖ Куфтырев Е.П. дал открытый урок   «Акклиматизация в различных климатических условиях»  в 6В классе</vt:lpstr>
      <vt:lpstr>Главный вопрос урока:  «Как выжить в экстренной ситуации?»</vt:lpstr>
      <vt:lpstr>Акклиматизация на уроке прошла успешно</vt:lpstr>
      <vt:lpstr>23 ноября учитель искусства Кикина И.В. дала открытый урок   «Предсказание в искусстве. Революционные мотивы в живописи» в 9А классе </vt:lpstr>
      <vt:lpstr>Презентация PowerPoint</vt:lpstr>
      <vt:lpstr>Мастер - классы в МАОУ СОШ  № 18 г. Липецка</vt:lpstr>
      <vt:lpstr>Мастер-класс     «Игра на деревянных ложках»</vt:lpstr>
      <vt:lpstr>Руководить таким оркестром-не простая задача!!!</vt:lpstr>
      <vt:lpstr>Мастер-класс «Лепка из соленого теста»</vt:lpstr>
      <vt:lpstr>Экспонаты выставки  «Традиции вне времени»</vt:lpstr>
      <vt:lpstr>         Мастер-класс проводят             лучшие учащиеся  школы</vt:lpstr>
      <vt:lpstr>Как интересно делать  все своими руками</vt:lpstr>
      <vt:lpstr>Мастер и мастерицы</vt:lpstr>
      <vt:lpstr>Мастер –класс   «Жостовская роспись»</vt:lpstr>
      <vt:lpstr>Презентация PowerPoint</vt:lpstr>
      <vt:lpstr>Мастер-класс от преподавателя ОБЖ</vt:lpstr>
      <vt:lpstr>Презентация PowerPoint</vt:lpstr>
      <vt:lpstr>В гостях  у МАОУ СОШ №18 г. Липецка клуб «Русборг»</vt:lpstr>
      <vt:lpstr>Русские народные игры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User</cp:lastModifiedBy>
  <cp:revision>22</cp:revision>
  <dcterms:created xsi:type="dcterms:W3CDTF">2018-01-11T17:14:32Z</dcterms:created>
  <dcterms:modified xsi:type="dcterms:W3CDTF">2018-01-20T09:00:18Z</dcterms:modified>
</cp:coreProperties>
</file>