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9" r:id="rId4"/>
    <p:sldId id="257" r:id="rId5"/>
    <p:sldId id="266" r:id="rId6"/>
    <p:sldId id="267" r:id="rId7"/>
    <p:sldId id="270" r:id="rId8"/>
    <p:sldId id="271" r:id="rId9"/>
    <p:sldId id="272" r:id="rId10"/>
    <p:sldId id="274" r:id="rId11"/>
    <p:sldId id="258" r:id="rId12"/>
    <p:sldId id="275" r:id="rId13"/>
    <p:sldId id="276" r:id="rId14"/>
    <p:sldId id="278" r:id="rId15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6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A8DB-C301-4135-9E4F-E70664C070B4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F9B3A-F90E-4B03-8C84-E828ACC5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9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F333-9865-44C2-89C6-CD338D90FCD3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9772-A227-484C-B968-76617E0B7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1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86681B-70D4-49F2-BFB1-5318E0810F06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20011C-0F5A-4E37-8E50-1F0672CEE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08313"/>
            <a:ext cx="7772400" cy="215217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0149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Родительское собрание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854696" cy="175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Подготовка детей к школе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esktop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88694"/>
            <a:ext cx="1115615" cy="11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663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ЛИПЕЦКА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262" y="604748"/>
            <a:ext cx="8107178" cy="5618559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программы: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и подготовка к обучению грамоте «По дороге к Азбуке»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«В мире чисел и цифр»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миром «Зеленая тропинка»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по курсу «Аппликация»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5537" y="784932"/>
            <a:ext cx="5400599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S Reference Sans Serif" pitchFamily="34" charset="0"/>
              <a:ea typeface="Times New Roman" pitchFamily="18" charset="0"/>
              <a:cs typeface="MS Reference Sans Serif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>
              <a:latin typeface="MS Reference Sans Serif" pitchFamily="34" charset="0"/>
              <a:ea typeface="Times New Roman" pitchFamily="18" charset="0"/>
              <a:cs typeface="MS Reference Sans Serif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2" y="772090"/>
            <a:ext cx="1906247" cy="25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89667"/>
            <a:ext cx="2069750" cy="252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10" y="859491"/>
            <a:ext cx="1836015" cy="238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5" y="3717032"/>
            <a:ext cx="4369668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34" y="3547452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301" y="908720"/>
            <a:ext cx="318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527" y="1628800"/>
            <a:ext cx="5020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17.00-19.00         8-9 сентября, 2015г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(каб.№202)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564904"/>
            <a:ext cx="537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документы: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родителя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05064"/>
            <a:ext cx="75918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предоставляемой услуги: 1500 в месяц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стоимость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12750  рублей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  70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83 копейки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договора представлен на сайте образовательного учреждения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«Сведения об образовательной организации»,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«Платные образовательные услуги»)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660" y="33265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ПРИЁМА В МАОУ СОШ №18 Г. ЛИПЕЦКА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01988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Российской Федерации от 22 января 2014 г. N 32 об утверждении порядка приёма граждан на обучение по образовательным программам начального общего, основного общего и среднего общего образования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председателя департамента образования администрации города Липецка от 30 марта 2015 № 280 "Об утверждении порядка предоставления муниципальной услуги «Зачисление в общеобразовательное учреждение города Липецка»"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председателя департамента образования администрации города Липецка № 1083 от 29 августа 2013 "Об утверждении Порядка принятия мер по устройству ребенка в муниципальное общеобразовательное учреждение в связи с отсутствием свободных мест в учреждении, куда было подано заявление о приеме"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департамента образования администрации г. Липецка от 13.01.2015 №2 «О закреплении границ микрорайонов общеобразовательных учреждений города»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Российской Федерации от 12 марта 2014 г. №177 "Об утверждении порядка и условий осуществления перевода учащихся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направленности"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8439" y="6212915"/>
            <a:ext cx="355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http://www.sc18lip.ru/priemdetey/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212915"/>
            <a:ext cx="194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0688"/>
            <a:ext cx="8352928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будущих первоклассников: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своему ребёнку овладеть информацией, которая позволит ему не растеряться в обществе.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Приучайте ребёнка содержать свои вещи в порядке.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пугайте ребёнка трудностями и неудачами в школе.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Научите ребёнка правильно реагировать на неудачи.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Помогите ребёнку обрести чувство уверенности в себе.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Приучайте ребёнка к самостоятельности.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 ребёнка чувствовать и удивляться, поощряйте   его любознательность.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Стремитесь сделать полезным каждое мгновение общения с ребёнком.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Режим работы подготовительной группы «Дошколенок»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Шведун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Д.В., директор)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 программой (цели, задачи, содержание, учебные пособия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(Кущ Н.Н., учитель начальных классов)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Процедура заключения договора (дата, стоимость, сроки оплаты, срок действия договора,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расторжение)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И.В,, заместитель директора)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Порядок приема заявлений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класс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Шведун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Д.В., директор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Советы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рекомендации родителям будущих первоклассников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Шведун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Д.В., директор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Повестка  дня: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238" y="908720"/>
            <a:ext cx="479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 (1 раз в неделю):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62" y="1628800"/>
            <a:ext cx="758419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8.45-8.55          Встреча детей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9.00-9.30        «По дороге к азбуке»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9.40-10.10      «В мире чисел и цифр»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10.20-10.50    «Английский язык»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11.00-11.30    «Зеленая тропинка»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11.40-12.10    «Аппликация»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занятий: 19.09.2015 - 30.05.2016 гг.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008" y="2595811"/>
            <a:ext cx="6351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встречают детей в холле начальной школы.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4392692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Психологи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 выделяют общую и специальную готовность к обучению в школе.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непосредственно зависит 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 подготовки, что является одной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важнейших задач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«Дошколенок».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981577"/>
            <a:ext cx="2336379" cy="15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262" y="332656"/>
            <a:ext cx="8208912" cy="5005626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подготовкой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приобретение ребенком знаний и умений, которые обеспечат ему успешность овладения содержанием обучения в первом классе школы по основным предметам (математика, чтение, письмо, окружающий мир).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47117"/>
            <a:ext cx="1942391" cy="22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262" y="548680"/>
            <a:ext cx="4362762" cy="5471220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понятия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подготовка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 готовность) входит психологическая, нравственно-волевая, физическая подготовка.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755428" cy="375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262" y="604748"/>
            <a:ext cx="8107178" cy="3779758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социально-психологической, нравственно-волевой готовности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следующие компоненты: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готовность к учению (обучению)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готовность к новому образу жизни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10668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63" y="4149080"/>
            <a:ext cx="1285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262" y="604748"/>
            <a:ext cx="8107178" cy="5280878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учению (обучению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самостоятельность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ответственность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уметь доводить дело до конца, преодолевать трудности, быть дисциплинированным, усидчивым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наличие интереса к знаниям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способность к произвольным действиям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4919632"/>
            <a:ext cx="2206625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262" y="604748"/>
            <a:ext cx="8107178" cy="4687808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новому образу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положительные взаимоотношения со     сверстниками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умение общаться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q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личностные качества: честность,     инициативность, умелость,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9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ru-RU" sz="2900" dirty="0" smtClean="0">
                <a:solidFill>
                  <a:prstClr val="black"/>
                </a:solidFill>
                <a:latin typeface="Calibri"/>
              </a:rPr>
              <a:t>оптимизм.</a:t>
            </a:r>
            <a:endParaRPr lang="ru-RU" sz="2900" dirty="0">
              <a:solidFill>
                <a:prstClr val="black"/>
              </a:solidFill>
              <a:latin typeface="Calibri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1938"/>
            <a:ext cx="2816225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678</TotalTime>
  <Words>719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Родительское собрание  </vt:lpstr>
      <vt:lpstr>  Повестка  дня: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Родительское собрание  </dc:title>
  <dc:creator>Димон</dc:creator>
  <cp:lastModifiedBy>Татьяна</cp:lastModifiedBy>
  <cp:revision>44</cp:revision>
  <cp:lastPrinted>2015-09-04T14:34:52Z</cp:lastPrinted>
  <dcterms:created xsi:type="dcterms:W3CDTF">2011-10-27T16:32:45Z</dcterms:created>
  <dcterms:modified xsi:type="dcterms:W3CDTF">2015-09-08T15:35:55Z</dcterms:modified>
</cp:coreProperties>
</file>